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5" r:id="rId4"/>
    <p:sldId id="291" r:id="rId5"/>
    <p:sldId id="284" r:id="rId6"/>
    <p:sldId id="267" r:id="rId7"/>
    <p:sldId id="285" r:id="rId8"/>
    <p:sldId id="282" r:id="rId9"/>
    <p:sldId id="289" r:id="rId10"/>
    <p:sldId id="274" r:id="rId11"/>
    <p:sldId id="292" r:id="rId12"/>
    <p:sldId id="286" r:id="rId13"/>
    <p:sldId id="287" r:id="rId14"/>
    <p:sldId id="288" r:id="rId15"/>
    <p:sldId id="293" r:id="rId16"/>
    <p:sldId id="263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0T3Lsz+s+w+NVwy2QJQHamJzx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3" autoAdjust="0"/>
    <p:restoredTop sz="92884" autoAdjust="0"/>
  </p:normalViewPr>
  <p:slideViewPr>
    <p:cSldViewPr snapToGrid="0">
      <p:cViewPr varScale="1">
        <p:scale>
          <a:sx n="107" d="100"/>
          <a:sy n="107" d="100"/>
        </p:scale>
        <p:origin x="46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10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7648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giảng viên quản lý sinh viên trong quá trình làm đồ án hiện tại vẫn đang thủ công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việc quản lý thủ công  sẽ đem lại những hạn chế sau: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Tìm kiếm thông tin khó khăn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Rủi ro trong việc lưu trữ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Quản lý quá trình thực hiện đồ án chưa tự động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3253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4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539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404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475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117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giảng viên quản lý sinh viên trong quá trình làm đồ án hiện tại vẫn đang thủ công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việc quản lý thủ công  sẽ đem lại những hạn chế sau: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Tìm kiếm thông tin khó khăn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Rủi ro trong việc lưu trữ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Quản lý quá trình thực hiện đồ án chưa tự động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97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giảng viên quản lý sinh viên trong quá trình làm đồ án hiện tại vẫn đang thủ công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việc quản lý thủ công  sẽ đem lại những hạn chế sau: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Tìm kiếm thông tin khó khăn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Rủi ro trong việc lưu trữ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Quản lý quá trình thực hiện đồ án chưa tự động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34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giảng viên quản lý sinh viên trong quá trình làm đồ án hiện tại vẫn đang thủ công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việc quản lý thủ công  sẽ đem lại những hạn chế sau: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Tìm kiếm thông tin khó khăn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Rủi ro trong việc lưu trữ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Quản lý quá trình thực hiện đồ án chưa tự động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39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dirty="0"/>
              <a:t>Từ những gì đã khảo sát được </a:t>
            </a: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xác định mục tiêu triển khai những mục tiêu như sau: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762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giảng viên quản lý sinh viên trong quá trình làm đồ án hiện tại vẫn đang thủ công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việc quản lý thủ công  sẽ đem lại những hạn chế sau: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Tìm kiếm thông tin khó khăn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Rủi ro trong việc lưu trữ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Quản lý quá trình thực hiện đồ án chưa tự động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484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7784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513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Nội dung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1200727" y="1"/>
            <a:ext cx="10991273" cy="10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ề Dọc và Văn bản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êu đề Bản chiếu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Đầu trang của Phầ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i Nội dung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200727" y="1"/>
            <a:ext cx="10991273" cy="10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ép so sánh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200727" y="1"/>
            <a:ext cx="10991273" cy="10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ống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ội dung với Chú thích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̉nh với Chú thích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ề và Văn bản Dọc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1200727" y="1"/>
            <a:ext cx="10991273" cy="10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2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"/>
          <p:cNvSpPr txBox="1">
            <a:spLocks noGrp="1"/>
          </p:cNvSpPr>
          <p:nvPr>
            <p:ph type="title"/>
          </p:nvPr>
        </p:nvSpPr>
        <p:spPr>
          <a:xfrm>
            <a:off x="1200727" y="1"/>
            <a:ext cx="10991273" cy="10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  <a:defRPr sz="3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14" name="Google Shape;14;p5"/>
          <p:cNvSpPr/>
          <p:nvPr/>
        </p:nvSpPr>
        <p:spPr>
          <a:xfrm>
            <a:off x="2" y="1072338"/>
            <a:ext cx="12191998" cy="870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3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 dirty="0"/>
              <a:t>TRƯỜNG ĐẠI HỌC GIAO THÔNG VẬN TẢI</a:t>
            </a:r>
            <a:r>
              <a:rPr lang="vi-VN" dirty="0"/>
              <a:t/>
            </a:r>
            <a:br>
              <a:rPr lang="vi-VN" dirty="0"/>
            </a:br>
            <a:r>
              <a:rPr lang="vi-VN" sz="2400" dirty="0"/>
              <a:t>UNIVERSITY OF TRANSPOST AND COMMUNICATIONS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65463"/>
            <a:ext cx="121920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QUẢN LÝ BÁN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ỒNG HỒ CHO CỬA HÀNG ANH TÚ WATCH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21F47-DB22-46B1-B573-90B9C499C326}"/>
              </a:ext>
            </a:extLst>
          </p:cNvPr>
          <p:cNvSpPr txBox="1"/>
          <p:nvPr/>
        </p:nvSpPr>
        <p:spPr>
          <a:xfrm>
            <a:off x="-5" y="4215866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latin typeface="+mj-lt"/>
                <a:ea typeface="Roboto" panose="02000000000000000000" pitchFamily="2" charset="0"/>
                <a:cs typeface="Times New Roman" panose="02020603050405020304" pitchFamily="18" charset="0"/>
              </a:rPr>
              <a:t>KHOA: CÔNG NGHỆ THÔNG TIN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6E17C-1E49-45E8-BA6D-AE3941DEB144}"/>
              </a:ext>
            </a:extLst>
          </p:cNvPr>
          <p:cNvSpPr txBox="1"/>
          <p:nvPr/>
        </p:nvSpPr>
        <p:spPr>
          <a:xfrm>
            <a:off x="-5" y="5583572"/>
            <a:ext cx="12192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HÀ VĂN TÚ</a:t>
            </a:r>
            <a:endParaRPr lang="vi-VN" sz="20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ED026-E35D-44AB-9B58-EB14D5791B7C}"/>
              </a:ext>
            </a:extLst>
          </p:cNvPr>
          <p:cNvSpPr txBox="1"/>
          <p:nvPr/>
        </p:nvSpPr>
        <p:spPr>
          <a:xfrm>
            <a:off x="-4" y="6078081"/>
            <a:ext cx="12192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MÃ SINH VIÊN: </a:t>
            </a:r>
            <a:r>
              <a:rPr lang="en-US" sz="2000" b="1" dirty="0" smtClean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191201058</a:t>
            </a:r>
            <a:endParaRPr lang="vi-VN" sz="20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8C10C-71BE-4671-9C21-B9584880E8D1}"/>
              </a:ext>
            </a:extLst>
          </p:cNvPr>
          <p:cNvSpPr txBox="1"/>
          <p:nvPr/>
        </p:nvSpPr>
        <p:spPr>
          <a:xfrm>
            <a:off x="1971178" y="6185641"/>
            <a:ext cx="2905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B4A92-2F64-4A2C-91DD-09A619D17708}"/>
              </a:ext>
            </a:extLst>
          </p:cNvPr>
          <p:cNvSpPr txBox="1"/>
          <p:nvPr/>
        </p:nvSpPr>
        <p:spPr>
          <a:xfrm>
            <a:off x="8007420" y="6185641"/>
            <a:ext cx="2905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6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5D464-985C-4C00-94D2-27E188511754}"/>
              </a:ext>
            </a:extLst>
          </p:cNvPr>
          <p:cNvSpPr txBox="1"/>
          <p:nvPr/>
        </p:nvSpPr>
        <p:spPr>
          <a:xfrm>
            <a:off x="115709" y="1222644"/>
            <a:ext cx="563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năng chính của hệ thống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44368"/>
            <a:ext cx="5581650" cy="32230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2444368"/>
            <a:ext cx="6029327" cy="32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937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80524" y="1259397"/>
            <a:ext cx="1219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Sơ đồ thực thể liên kết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02" y="1782617"/>
            <a:ext cx="10245708" cy="47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39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C49EE-EDB2-4538-B3E6-8C78201CA3EF}"/>
              </a:ext>
            </a:extLst>
          </p:cNvPr>
          <p:cNvSpPr txBox="1"/>
          <p:nvPr/>
        </p:nvSpPr>
        <p:spPr>
          <a:xfrm>
            <a:off x="4500959" y="1262701"/>
            <a:ext cx="43906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thu được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915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55600" y="1890948"/>
            <a:ext cx="1148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D8136-59FE-4D5C-83EC-F82C43D2EEA1}"/>
              </a:ext>
            </a:extLst>
          </p:cNvPr>
          <p:cNvSpPr txBox="1"/>
          <p:nvPr/>
        </p:nvSpPr>
        <p:spPr>
          <a:xfrm>
            <a:off x="4610804" y="1222644"/>
            <a:ext cx="297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thu được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2" y="2230960"/>
            <a:ext cx="6151584" cy="3284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36" y="2353342"/>
            <a:ext cx="5945166" cy="328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35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55600" y="1890948"/>
            <a:ext cx="1148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D8136-59FE-4D5C-83EC-F82C43D2EEA1}"/>
              </a:ext>
            </a:extLst>
          </p:cNvPr>
          <p:cNvSpPr txBox="1"/>
          <p:nvPr/>
        </p:nvSpPr>
        <p:spPr>
          <a:xfrm>
            <a:off x="4610804" y="1222644"/>
            <a:ext cx="297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thu được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9" y="2397229"/>
            <a:ext cx="6118402" cy="3264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1" y="2397230"/>
            <a:ext cx="6000749" cy="32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4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55600" y="1890948"/>
            <a:ext cx="1148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AD223-CB02-4FE0-AE04-29465E586389}"/>
              </a:ext>
            </a:extLst>
          </p:cNvPr>
          <p:cNvSpPr txBox="1"/>
          <p:nvPr/>
        </p:nvSpPr>
        <p:spPr>
          <a:xfrm>
            <a:off x="4869845" y="1158689"/>
            <a:ext cx="2626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D4A12-B49C-48AD-B00E-7A26578DED3B}"/>
              </a:ext>
            </a:extLst>
          </p:cNvPr>
          <p:cNvSpPr txBox="1"/>
          <p:nvPr/>
        </p:nvSpPr>
        <p:spPr>
          <a:xfrm>
            <a:off x="1047669" y="1977436"/>
            <a:ext cx="10096662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vi-V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 điểm:</a:t>
            </a:r>
            <a:endParaRPr lang="vi-V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4" indent="-34290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5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đủ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giỏ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thích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luận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…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vi-V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Nhược điểm: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giản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sẻ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,…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7941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-1" y="3075057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CÔ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2085533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55599" y="1327299"/>
            <a:ext cx="12192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599" y="2167173"/>
            <a:ext cx="114808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 hệ thống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thu được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672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C49EE-EDB2-4538-B3E6-8C78201CA3EF}"/>
              </a:ext>
            </a:extLst>
          </p:cNvPr>
          <p:cNvSpPr txBox="1"/>
          <p:nvPr/>
        </p:nvSpPr>
        <p:spPr>
          <a:xfrm>
            <a:off x="3872838" y="1226733"/>
            <a:ext cx="4924198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19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C49EE-EDB2-4538-B3E6-8C78201CA3EF}"/>
              </a:ext>
            </a:extLst>
          </p:cNvPr>
          <p:cNvSpPr txBox="1"/>
          <p:nvPr/>
        </p:nvSpPr>
        <p:spPr>
          <a:xfrm>
            <a:off x="152400" y="1378247"/>
            <a:ext cx="5028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SP.Net | Architecture | Life Cycle | Events | Web Development - Tech Blog">
            <a:extLst>
              <a:ext uri="{FF2B5EF4-FFF2-40B4-BE49-F238E27FC236}">
                <a16:creationId xmlns:a16="http://schemas.microsoft.com/office/drawing/2014/main" id="{298AF609-7612-44B4-82BE-8518CDE27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23" y="2991580"/>
            <a:ext cx="3982978" cy="163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QL Server Audit Tips to Monitor Database Usage - risual">
            <a:extLst>
              <a:ext uri="{FF2B5EF4-FFF2-40B4-BE49-F238E27FC236}">
                <a16:creationId xmlns:a16="http://schemas.microsoft.com/office/drawing/2014/main" id="{52BD1CBA-0185-4E75-BBEE-D8337D83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840" y="3102939"/>
            <a:ext cx="4460941" cy="163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1" y="2730734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28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2F1B-112C-40F0-854C-F7EFD763F8D6}"/>
              </a:ext>
            </a:extLst>
          </p:cNvPr>
          <p:cNvSpPr txBox="1"/>
          <p:nvPr/>
        </p:nvSpPr>
        <p:spPr>
          <a:xfrm>
            <a:off x="138540" y="1206019"/>
            <a:ext cx="4032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sát thực tế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60" y="1863057"/>
            <a:ext cx="5983940" cy="4337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0" y="1863057"/>
            <a:ext cx="5993320" cy="43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287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 dirty="0"/>
              <a:t>TRƯỜNG ĐẠI HỌC GIAO THÔNG VẬN TẢI</a:t>
            </a:r>
            <a:r>
              <a:rPr lang="vi-VN" dirty="0"/>
              <a:t/>
            </a:r>
            <a:br>
              <a:rPr lang="vi-VN" dirty="0"/>
            </a:br>
            <a:r>
              <a:rPr lang="vi-VN" sz="2400" dirty="0"/>
              <a:t>UNIVERSITY OF TRANSPOST AND COMMUNICATIONS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17536" y="2166912"/>
            <a:ext cx="1148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xác định mục tiêu triển khai những mục tiêu như sau: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B8B7D-0123-4641-AFD1-D5918FC2B6E1}"/>
              </a:ext>
            </a:extLst>
          </p:cNvPr>
          <p:cNvSpPr txBox="1"/>
          <p:nvPr/>
        </p:nvSpPr>
        <p:spPr>
          <a:xfrm>
            <a:off x="858950" y="2823950"/>
            <a:ext cx="104740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8A750-F4F9-4E46-A62C-594389202B58}"/>
              </a:ext>
            </a:extLst>
          </p:cNvPr>
          <p:cNvSpPr txBox="1"/>
          <p:nvPr/>
        </p:nvSpPr>
        <p:spPr>
          <a:xfrm>
            <a:off x="252412" y="1253618"/>
            <a:ext cx="3557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1.3.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đề tài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80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C49EE-EDB2-4538-B3E6-8C78201CA3EF}"/>
              </a:ext>
            </a:extLst>
          </p:cNvPr>
          <p:cNvSpPr txBox="1"/>
          <p:nvPr/>
        </p:nvSpPr>
        <p:spPr>
          <a:xfrm>
            <a:off x="3267415" y="1116105"/>
            <a:ext cx="68577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 hệ thống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0130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6E92E-12E5-485C-895C-17D03320B5A6}"/>
              </a:ext>
            </a:extLst>
          </p:cNvPr>
          <p:cNvSpPr txBox="1"/>
          <p:nvPr/>
        </p:nvSpPr>
        <p:spPr>
          <a:xfrm>
            <a:off x="249547" y="1222644"/>
            <a:ext cx="593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phân rã chức năng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84" y="1745864"/>
            <a:ext cx="9190824" cy="46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07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r>
              <a:rPr lang="vi-VN"/>
              <a:t/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6E92E-12E5-485C-895C-17D03320B5A6}"/>
              </a:ext>
            </a:extLst>
          </p:cNvPr>
          <p:cNvSpPr txBox="1"/>
          <p:nvPr/>
        </p:nvSpPr>
        <p:spPr>
          <a:xfrm>
            <a:off x="197642" y="1186509"/>
            <a:ext cx="582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vi-V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Biều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ca sử dụng tổng quát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954" y="1824037"/>
            <a:ext cx="6562725" cy="49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2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4444</TotalTime>
  <Words>743</Words>
  <Application>Microsoft Office PowerPoint</Application>
  <PresentationFormat>Widescreen</PresentationFormat>
  <Paragraphs>83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Times New Roman</vt:lpstr>
      <vt:lpstr>Roboto</vt:lpstr>
      <vt:lpstr>Arial</vt:lpstr>
      <vt:lpstr>Wingdings</vt:lpstr>
      <vt:lpstr>Calibri</vt:lpstr>
      <vt:lpstr>Theme1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GIAO THÔNG VẬN TẢI UNIVERSITY OF TRANSPOST AND COMMUNICATIONS</dc:title>
  <dc:creator>NGUYEN QUANG  HUAN</dc:creator>
  <cp:lastModifiedBy>Admin</cp:lastModifiedBy>
  <cp:revision>113</cp:revision>
  <dcterms:created xsi:type="dcterms:W3CDTF">2020-11-03T04:24:20Z</dcterms:created>
  <dcterms:modified xsi:type="dcterms:W3CDTF">2023-06-19T08:19:41Z</dcterms:modified>
</cp:coreProperties>
</file>